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43200000" cx="3240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3606">
          <p15:clr>
            <a:srgbClr val="747775"/>
          </p15:clr>
        </p15:guide>
        <p15:guide id="2" pos="1020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606" orient="horz"/>
        <p:guide pos="1020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43462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43462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104478" y="6253648"/>
            <a:ext cx="30191100" cy="1723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104449" y="23803675"/>
            <a:ext cx="30191100" cy="665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104449" y="9290289"/>
            <a:ext cx="30191100" cy="1649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104449" y="26475381"/>
            <a:ext cx="30191100" cy="1092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104449" y="18064882"/>
            <a:ext cx="30191100" cy="707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104449" y="9679580"/>
            <a:ext cx="14172900" cy="2869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7122677" y="9679580"/>
            <a:ext cx="14172900" cy="2869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104449" y="4666457"/>
            <a:ext cx="9949500" cy="6347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104449" y="11671181"/>
            <a:ext cx="9949500" cy="2670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737106" y="3780787"/>
            <a:ext cx="22563000" cy="3435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200000" y="-1050"/>
            <a:ext cx="16200000" cy="432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940748" y="10357375"/>
            <a:ext cx="14333400" cy="1244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940748" y="23542887"/>
            <a:ext cx="14333400" cy="1037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7502165" y="6081470"/>
            <a:ext cx="13595700" cy="3103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104449" y="35532388"/>
            <a:ext cx="21255600" cy="508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5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079500" y="5339250"/>
            <a:ext cx="30067500" cy="146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7000"/>
              <a:t>[TÍTULO]</a:t>
            </a:r>
            <a:endParaRPr b="1" sz="7000"/>
          </a:p>
        </p:txBody>
      </p:sp>
      <p:pic>
        <p:nvPicPr>
          <p:cNvPr id="55" name="Google Shape;55;p13" title="Arte-Gepis---Banner-Site-(1920-x-500)-sem-preco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32400000" cy="4762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6" name="Google Shape;56;p13"/>
          <p:cNvGrpSpPr/>
          <p:nvPr/>
        </p:nvGrpSpPr>
        <p:grpSpPr>
          <a:xfrm>
            <a:off x="562450" y="38070775"/>
            <a:ext cx="31272300" cy="4943489"/>
            <a:chOff x="562450" y="38070775"/>
            <a:chExt cx="31272300" cy="4943489"/>
          </a:xfrm>
        </p:grpSpPr>
        <p:sp>
          <p:nvSpPr>
            <p:cNvPr id="57" name="Google Shape;57;p13"/>
            <p:cNvSpPr/>
            <p:nvPr/>
          </p:nvSpPr>
          <p:spPr>
            <a:xfrm>
              <a:off x="562450" y="38070775"/>
              <a:ext cx="31272300" cy="47625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8" name="Google Shape;58;p13"/>
            <p:cNvGrpSpPr/>
            <p:nvPr/>
          </p:nvGrpSpPr>
          <p:grpSpPr>
            <a:xfrm>
              <a:off x="914400" y="38251763"/>
              <a:ext cx="30844150" cy="4762501"/>
              <a:chOff x="838200" y="38708963"/>
              <a:chExt cx="30844150" cy="4762501"/>
            </a:xfrm>
          </p:grpSpPr>
          <p:pic>
            <p:nvPicPr>
              <p:cNvPr id="59" name="Google Shape;59;p13" title="logo-gepis-vetor-5x20-sem-fundo.png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838200" y="39894825"/>
                <a:ext cx="8042176" cy="23907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0" name="Google Shape;60;p13" title="logonovofundunesp.png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9616350" y="39527675"/>
                <a:ext cx="10020450" cy="275792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1" name="Google Shape;61;p13" title="Logo_cDeP3_Vert.png"/>
              <p:cNvPicPr preferRelativeResize="0"/>
              <p:nvPr/>
            </p:nvPicPr>
            <p:blipFill>
              <a:blip r:embed="rId6">
                <a:alphaModFix/>
              </a:blip>
              <a:stretch>
                <a:fillRect/>
              </a:stretch>
            </p:blipFill>
            <p:spPr>
              <a:xfrm>
                <a:off x="19992175" y="38708963"/>
                <a:ext cx="3867207" cy="4762501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2" name="Google Shape;62;p13" title="LOGO-UNESP-AVVR03-SEM-FUNDO.png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24214750" y="39392162"/>
                <a:ext cx="7467600" cy="302895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63" name="Google Shape;63;p13"/>
          <p:cNvSpPr txBox="1"/>
          <p:nvPr>
            <p:ph type="ctrTitle"/>
          </p:nvPr>
        </p:nvSpPr>
        <p:spPr>
          <a:xfrm>
            <a:off x="910175" y="7777650"/>
            <a:ext cx="30236700" cy="146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/>
              <a:t>[AUTORES + INSTITUIÇÃO, ESTUDANTES E ORIENTADOR(A) (SE HOUVER)]</a:t>
            </a:r>
            <a:endParaRPr b="1" sz="6000"/>
          </a:p>
        </p:txBody>
      </p:sp>
      <p:sp>
        <p:nvSpPr>
          <p:cNvPr id="64" name="Google Shape;64;p13"/>
          <p:cNvSpPr txBox="1"/>
          <p:nvPr>
            <p:ph type="ctrTitle"/>
          </p:nvPr>
        </p:nvSpPr>
        <p:spPr>
          <a:xfrm>
            <a:off x="833975" y="10292250"/>
            <a:ext cx="30236700" cy="146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/>
              <a:t>[</a:t>
            </a:r>
            <a:r>
              <a:rPr b="1" lang="pt-BR" sz="6000"/>
              <a:t>Seção Introdução</a:t>
            </a:r>
            <a:r>
              <a:rPr b="1" lang="pt-BR" sz="6000"/>
              <a:t>] </a:t>
            </a:r>
            <a:endParaRPr b="1" sz="6000"/>
          </a:p>
        </p:txBody>
      </p:sp>
      <p:sp>
        <p:nvSpPr>
          <p:cNvPr id="65" name="Google Shape;65;p13"/>
          <p:cNvSpPr txBox="1"/>
          <p:nvPr>
            <p:ph type="ctrTitle"/>
          </p:nvPr>
        </p:nvSpPr>
        <p:spPr>
          <a:xfrm>
            <a:off x="910175" y="11816250"/>
            <a:ext cx="30236700" cy="146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/>
              <a:t>[</a:t>
            </a:r>
            <a:r>
              <a:rPr b="1" lang="pt-BR" sz="6000"/>
              <a:t>Seção Objetivos</a:t>
            </a:r>
            <a:r>
              <a:rPr b="1" lang="pt-BR" sz="6000"/>
              <a:t>] </a:t>
            </a:r>
            <a:endParaRPr b="1" sz="6000"/>
          </a:p>
        </p:txBody>
      </p:sp>
      <p:sp>
        <p:nvSpPr>
          <p:cNvPr id="66" name="Google Shape;66;p13"/>
          <p:cNvSpPr txBox="1"/>
          <p:nvPr>
            <p:ph type="ctrTitle"/>
          </p:nvPr>
        </p:nvSpPr>
        <p:spPr>
          <a:xfrm>
            <a:off x="994900" y="13321200"/>
            <a:ext cx="30236700" cy="146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/>
              <a:t>[</a:t>
            </a:r>
            <a:r>
              <a:rPr b="1" lang="pt-BR" sz="6000"/>
              <a:t>Seção Métodos</a:t>
            </a:r>
            <a:r>
              <a:rPr b="1" lang="pt-BR" sz="6000"/>
              <a:t>] </a:t>
            </a:r>
            <a:endParaRPr b="1" sz="6000"/>
          </a:p>
        </p:txBody>
      </p:sp>
      <p:sp>
        <p:nvSpPr>
          <p:cNvPr id="67" name="Google Shape;67;p13"/>
          <p:cNvSpPr txBox="1"/>
          <p:nvPr>
            <p:ph type="ctrTitle"/>
          </p:nvPr>
        </p:nvSpPr>
        <p:spPr>
          <a:xfrm>
            <a:off x="910175" y="14826150"/>
            <a:ext cx="30236700" cy="146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/>
              <a:t>[Seção Resultados] </a:t>
            </a:r>
            <a:endParaRPr b="1" sz="6000"/>
          </a:p>
        </p:txBody>
      </p:sp>
      <p:sp>
        <p:nvSpPr>
          <p:cNvPr id="68" name="Google Shape;68;p13"/>
          <p:cNvSpPr txBox="1"/>
          <p:nvPr>
            <p:ph type="ctrTitle"/>
          </p:nvPr>
        </p:nvSpPr>
        <p:spPr>
          <a:xfrm>
            <a:off x="994900" y="16521600"/>
            <a:ext cx="30236700" cy="146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/>
              <a:t>[Seção Discussão] </a:t>
            </a:r>
            <a:endParaRPr b="1" sz="6000"/>
          </a:p>
        </p:txBody>
      </p:sp>
      <p:sp>
        <p:nvSpPr>
          <p:cNvPr id="69" name="Google Shape;69;p13"/>
          <p:cNvSpPr txBox="1"/>
          <p:nvPr>
            <p:ph type="ctrTitle"/>
          </p:nvPr>
        </p:nvSpPr>
        <p:spPr>
          <a:xfrm>
            <a:off x="1081650" y="18217050"/>
            <a:ext cx="30236700" cy="146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/>
              <a:t>[Seção Conclusão] </a:t>
            </a:r>
            <a:endParaRPr b="1" sz="6000"/>
          </a:p>
        </p:txBody>
      </p:sp>
      <p:sp>
        <p:nvSpPr>
          <p:cNvPr id="70" name="Google Shape;70;p13"/>
          <p:cNvSpPr txBox="1"/>
          <p:nvPr>
            <p:ph type="ctrTitle"/>
          </p:nvPr>
        </p:nvSpPr>
        <p:spPr>
          <a:xfrm>
            <a:off x="1081650" y="19722000"/>
            <a:ext cx="30236700" cy="146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[Seção Referências (somente as mais relevantes)]</a:t>
            </a:r>
            <a:r>
              <a:rPr b="1" lang="pt-BR" sz="6000"/>
              <a:t> </a:t>
            </a:r>
            <a:endParaRPr b="1" sz="6000"/>
          </a:p>
        </p:txBody>
      </p:sp>
      <p:sp>
        <p:nvSpPr>
          <p:cNvPr id="71" name="Google Shape;71;p13"/>
          <p:cNvSpPr txBox="1"/>
          <p:nvPr/>
        </p:nvSpPr>
        <p:spPr>
          <a:xfrm>
            <a:off x="1081650" y="21381150"/>
            <a:ext cx="298338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000" u="sng"/>
              <a:t>Observação</a:t>
            </a:r>
            <a:r>
              <a:rPr lang="pt-BR" sz="4000"/>
              <a:t>: Ilustrações e tabelas</a:t>
            </a:r>
            <a:r>
              <a:rPr lang="pt-BR" sz="4000"/>
              <a:t>: a disposição dos elementos (subtítulos, textos, figuras, tabelas, esquemas, gráficos, quadros), assim como cores e espaços entre elementos, podem ser definidos pelos autores. Sugere-se texto em letra minúscula, com tamanho de fonte de 40 a 46.</a:t>
            </a:r>
            <a:endParaRPr sz="4000"/>
          </a:p>
        </p:txBody>
      </p:sp>
      <p:sp>
        <p:nvSpPr>
          <p:cNvPr id="72" name="Google Shape;72;p13"/>
          <p:cNvSpPr txBox="1"/>
          <p:nvPr>
            <p:ph type="ctrTitle"/>
          </p:nvPr>
        </p:nvSpPr>
        <p:spPr>
          <a:xfrm>
            <a:off x="1234050" y="35038200"/>
            <a:ext cx="30236700" cy="146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/>
              <a:t>[Agradecimentos + Fonte financiadora (quando houver)]</a:t>
            </a:r>
            <a:r>
              <a:rPr b="1" lang="pt-BR" sz="5000"/>
              <a:t> </a:t>
            </a:r>
            <a:endParaRPr b="1" sz="5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